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332" r:id="rId20"/>
    <p:sldId id="276" r:id="rId21"/>
    <p:sldId id="279" r:id="rId22"/>
    <p:sldId id="301" r:id="rId23"/>
    <p:sldId id="294" r:id="rId24"/>
    <p:sldId id="297" r:id="rId25"/>
    <p:sldId id="330" r:id="rId26"/>
    <p:sldId id="314" r:id="rId27"/>
    <p:sldId id="298" r:id="rId28"/>
    <p:sldId id="325" r:id="rId29"/>
    <p:sldId id="326" r:id="rId30"/>
    <p:sldId id="295" r:id="rId31"/>
    <p:sldId id="331" r:id="rId32"/>
    <p:sldId id="328" r:id="rId33"/>
    <p:sldId id="284" r:id="rId34"/>
    <p:sldId id="300" r:id="rId35"/>
    <p:sldId id="313" r:id="rId36"/>
    <p:sldId id="268" r:id="rId37"/>
    <p:sldId id="267" r:id="rId38"/>
    <p:sldId id="269" r:id="rId39"/>
    <p:sldId id="283" r:id="rId40"/>
    <p:sldId id="320" r:id="rId41"/>
    <p:sldId id="321" r:id="rId42"/>
    <p:sldId id="322" r:id="rId43"/>
    <p:sldId id="285" r:id="rId44"/>
    <p:sldId id="318" r:id="rId45"/>
    <p:sldId id="289" r:id="rId46"/>
    <p:sldId id="319" r:id="rId47"/>
    <p:sldId id="290" r:id="rId48"/>
    <p:sldId id="291" r:id="rId49"/>
    <p:sldId id="292" r:id="rId50"/>
    <p:sldId id="315" r:id="rId51"/>
    <p:sldId id="308" r:id="rId52"/>
    <p:sldId id="293" r:id="rId53"/>
    <p:sldId id="309" r:id="rId54"/>
    <p:sldId id="310" r:id="rId55"/>
    <p:sldId id="323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6F3"/>
    <a:srgbClr val="00BCD4"/>
    <a:srgbClr val="F44336"/>
    <a:srgbClr val="FD4140"/>
    <a:srgbClr val="1CAC7F"/>
    <a:srgbClr val="D33F10"/>
    <a:srgbClr val="007FD9"/>
    <a:srgbClr val="007AC9"/>
    <a:srgbClr val="34495E"/>
    <a:srgbClr val="31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165" d="100"/>
          <a:sy n="165" d="100"/>
        </p:scale>
        <p:origin x="-2400" y="-2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8/21/16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21/08/2016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tiff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2725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2196F3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759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3961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D33F1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83064" y="1675029"/>
            <a:ext cx="686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Mind the rectangle around them. Or else lots of change in code. 1 X 1.5</a:t>
            </a:r>
            <a:endParaRPr lang="en-US" dirty="0"/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5410723" y="3299243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>
            <a:spLocks/>
          </p:cNvSpPr>
          <p:nvPr/>
        </p:nvSpPr>
        <p:spPr>
          <a:xfrm>
            <a:off x="6275933" y="3306992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680647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585889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643872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6"/>
          <p:cNvSpPr/>
          <p:nvPr/>
        </p:nvSpPr>
        <p:spPr>
          <a:xfrm>
            <a:off x="5462058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1CAC7F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5406258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467465" y="4896251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372707" y="5306861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430690" y="5167453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26"/>
          <p:cNvSpPr/>
          <p:nvPr/>
        </p:nvSpPr>
        <p:spPr>
          <a:xfrm>
            <a:off x="6248876" y="4789457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F44336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6193076" y="4778847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303674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208916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266899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26"/>
          <p:cNvSpPr/>
          <p:nvPr/>
        </p:nvSpPr>
        <p:spPr>
          <a:xfrm>
            <a:off x="7085085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00BCD4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>
            <a:spLocks/>
          </p:cNvSpPr>
          <p:nvPr/>
        </p:nvSpPr>
        <p:spPr>
          <a:xfrm>
            <a:off x="7029285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031589" y="489023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936831" y="530859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  <a:effectLst>
            <a:glow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994814" y="5161440"/>
            <a:ext cx="216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6"/>
          <p:cNvSpPr/>
          <p:nvPr/>
        </p:nvSpPr>
        <p:spPr>
          <a:xfrm>
            <a:off x="7813000" y="478344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 w="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>
            <a:spLocks/>
          </p:cNvSpPr>
          <p:nvPr/>
        </p:nvSpPr>
        <p:spPr>
          <a:xfrm>
            <a:off x="7757200" y="4772834"/>
            <a:ext cx="504000" cy="7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Tram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49" y="4862644"/>
            <a:ext cx="234000" cy="234000"/>
          </a:xfrm>
          <a:prstGeom prst="rect">
            <a:avLst/>
          </a:prstGeom>
        </p:spPr>
      </p:pic>
      <p:pic>
        <p:nvPicPr>
          <p:cNvPr id="105" name="Picture 104" descr="Steam Engine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76" y="4879433"/>
            <a:ext cx="216000" cy="216000"/>
          </a:xfrm>
          <a:prstGeom prst="rect">
            <a:avLst/>
          </a:prstGeom>
        </p:spPr>
      </p:pic>
      <p:pic>
        <p:nvPicPr>
          <p:cNvPr id="106" name="Picture 105" descr="Yacht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58" y="4857310"/>
            <a:ext cx="234070" cy="23407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6614" y="4876056"/>
            <a:ext cx="219600" cy="2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7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29700" y="3320950"/>
            <a:ext cx="1800000" cy="1800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2293" y="3779158"/>
            <a:ext cx="839277" cy="8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174471</TotalTime>
  <Words>86</Words>
  <Application>Microsoft Macintosh PowerPoint</Application>
  <PresentationFormat>Widescreen</PresentationFormat>
  <Paragraphs>38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213</cp:revision>
  <dcterms:created xsi:type="dcterms:W3CDTF">2014-02-04T11:28:11Z</dcterms:created>
  <dcterms:modified xsi:type="dcterms:W3CDTF">2016-08-21T16:30:52Z</dcterms:modified>
</cp:coreProperties>
</file>